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6" r:id="rId9"/>
    <p:sldId id="267" r:id="rId10"/>
    <p:sldId id="264" r:id="rId11"/>
    <p:sldId id="262" r:id="rId12"/>
    <p:sldId id="261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55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78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88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00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77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0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3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3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1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48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91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7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25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7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C040A8A2-64A5-4765-88E9-6D54850A0B9C}" type="datetimeFigureOut">
              <a:rPr lang="en-US" smtClean="0"/>
              <a:t>12/6/2015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732E42A2-F3EA-4E76-BEC1-73CD485F3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55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 Travelers Interpretive </a:t>
            </a:r>
            <a:r>
              <a:rPr lang="en-US" dirty="0" smtClean="0"/>
              <a:t>Oral History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HIST 390</a:t>
            </a:r>
          </a:p>
          <a:p>
            <a:r>
              <a:rPr lang="en-US" dirty="0" smtClean="0"/>
              <a:t>Douglas Szymanski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57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Montenegro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Discovering Kotor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20" y="2751138"/>
            <a:ext cx="1751372" cy="310991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Dad made me climb the tallest mountain ever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3272079"/>
            <a:ext cx="3671887" cy="2068030"/>
          </a:xfrm>
        </p:spPr>
      </p:pic>
    </p:spTree>
    <p:extLst>
      <p:ext uri="{BB962C8B-B14F-4D97-AF65-F5344CB8AC3E}">
        <p14:creationId xmlns:p14="http://schemas.microsoft.com/office/powerpoint/2010/main" val="3478896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Morocco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Seasick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3268436"/>
            <a:ext cx="3687763" cy="207531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Racing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45" y="2751138"/>
            <a:ext cx="1751372" cy="3109912"/>
          </a:xfrm>
        </p:spPr>
      </p:pic>
    </p:spTree>
    <p:extLst>
      <p:ext uri="{BB962C8B-B14F-4D97-AF65-F5344CB8AC3E}">
        <p14:creationId xmlns:p14="http://schemas.microsoft.com/office/powerpoint/2010/main" val="4127657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Chiado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3054076"/>
            <a:ext cx="3687763" cy="2504036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Padrao dos Descobrimentos/ Portuguese age of Discovery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45" y="2751138"/>
            <a:ext cx="1751372" cy="3109912"/>
          </a:xfrm>
        </p:spPr>
      </p:pic>
    </p:spTree>
    <p:extLst>
      <p:ext uri="{BB962C8B-B14F-4D97-AF65-F5344CB8AC3E}">
        <p14:creationId xmlns:p14="http://schemas.microsoft.com/office/powerpoint/2010/main" val="3812959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Themes that I noticed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Gretchen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cultures differed: socially, economically, politically</a:t>
            </a:r>
          </a:p>
          <a:p>
            <a:r>
              <a:rPr lang="en-US" dirty="0" smtClean="0"/>
              <a:t>What element societies and cultures have in common</a:t>
            </a:r>
          </a:p>
          <a:p>
            <a:r>
              <a:rPr lang="en-US" dirty="0" smtClean="0"/>
              <a:t>How religion influenced the development of different regions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Liam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How different people interacted</a:t>
            </a:r>
          </a:p>
          <a:p>
            <a:r>
              <a:rPr lang="en-US" dirty="0" smtClean="0"/>
              <a:t>How different cultures eat and dress</a:t>
            </a:r>
          </a:p>
          <a:p>
            <a:r>
              <a:rPr lang="en-US" dirty="0" smtClean="0"/>
              <a:t>Different holiday and religious traditions for different areas and countries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01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perspectives of a world traveler?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Gretchen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061030"/>
            <a:ext cx="4040188" cy="3030141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Liam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31" y="2751137"/>
            <a:ext cx="2737446" cy="3649928"/>
          </a:xfrm>
        </p:spPr>
      </p:pic>
    </p:spTree>
    <p:extLst>
      <p:ext uri="{BB962C8B-B14F-4D97-AF65-F5344CB8AC3E}">
        <p14:creationId xmlns:p14="http://schemas.microsoft.com/office/powerpoint/2010/main" val="418032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IRELAND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Cliffs of Mohr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23183"/>
            <a:ext cx="3687763" cy="276582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Lots of ZZZZZZZZZZZZ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2929136"/>
            <a:ext cx="3671887" cy="2753915"/>
          </a:xfrm>
        </p:spPr>
      </p:pic>
    </p:spTree>
    <p:extLst>
      <p:ext uri="{BB962C8B-B14F-4D97-AF65-F5344CB8AC3E}">
        <p14:creationId xmlns:p14="http://schemas.microsoft.com/office/powerpoint/2010/main" val="173695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History and Religion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43200"/>
            <a:ext cx="364671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Warm Milk and Gelato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43200"/>
            <a:ext cx="3168930" cy="277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01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Slovenia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view from Castle Bled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23183"/>
            <a:ext cx="3687763" cy="276582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SNOW!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396" y="2751138"/>
            <a:ext cx="2334070" cy="3109912"/>
          </a:xfrm>
        </p:spPr>
      </p:pic>
    </p:spTree>
    <p:extLst>
      <p:ext uri="{BB962C8B-B14F-4D97-AF65-F5344CB8AC3E}">
        <p14:creationId xmlns:p14="http://schemas.microsoft.com/office/powerpoint/2010/main" val="2672526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Architectural Beauty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502" y="2655048"/>
            <a:ext cx="2510140" cy="298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The best hot dogs EVER!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802" y="2754158"/>
            <a:ext cx="2128398" cy="288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27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Gibraltar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Monkeys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820" y="2751138"/>
            <a:ext cx="1751372" cy="310991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Defending the Rock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45" y="2751138"/>
            <a:ext cx="1751372" cy="3109912"/>
          </a:xfrm>
        </p:spPr>
      </p:pic>
    </p:spTree>
    <p:extLst>
      <p:ext uri="{BB962C8B-B14F-4D97-AF65-F5344CB8AC3E}">
        <p14:creationId xmlns:p14="http://schemas.microsoft.com/office/powerpoint/2010/main" val="556397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Christmas with Family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23183"/>
            <a:ext cx="3687763" cy="276582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Body Sledding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396" y="2751138"/>
            <a:ext cx="2334070" cy="3109912"/>
          </a:xfrm>
        </p:spPr>
      </p:pic>
    </p:spTree>
    <p:extLst>
      <p:ext uri="{BB962C8B-B14F-4D97-AF65-F5344CB8AC3E}">
        <p14:creationId xmlns:p14="http://schemas.microsoft.com/office/powerpoint/2010/main" val="2126571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Missing an Arab Spring rally by minutes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3268436"/>
            <a:ext cx="3687763" cy="207531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Greek women give hugs and snacks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2928665"/>
            <a:ext cx="3671887" cy="2754858"/>
          </a:xfrm>
        </p:spPr>
      </p:pic>
    </p:spTree>
    <p:extLst>
      <p:ext uri="{BB962C8B-B14F-4D97-AF65-F5344CB8AC3E}">
        <p14:creationId xmlns:p14="http://schemas.microsoft.com/office/powerpoint/2010/main" val="10332310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105</TotalTime>
  <Words>151</Words>
  <Application>Microsoft Office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Century Gothic</vt:lpstr>
      <vt:lpstr>Trebuchet MS</vt:lpstr>
      <vt:lpstr>Wingdings 2</vt:lpstr>
      <vt:lpstr>Quotable</vt:lpstr>
      <vt:lpstr>A Travelers Interpretive Oral History </vt:lpstr>
      <vt:lpstr>The perspectives of a world traveler?</vt:lpstr>
      <vt:lpstr>IRELAND</vt:lpstr>
      <vt:lpstr>ITALY</vt:lpstr>
      <vt:lpstr>Slovenia</vt:lpstr>
      <vt:lpstr>SPAIN</vt:lpstr>
      <vt:lpstr>Gibraltar</vt:lpstr>
      <vt:lpstr>Austria</vt:lpstr>
      <vt:lpstr>Greece</vt:lpstr>
      <vt:lpstr>Montenegro</vt:lpstr>
      <vt:lpstr>Morocco</vt:lpstr>
      <vt:lpstr>Portugal</vt:lpstr>
      <vt:lpstr>The Themes that I noticed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Interpretive Oral History of A European Holiday</dc:title>
  <dc:creator>user</dc:creator>
  <cp:lastModifiedBy>Douglas Szymanski</cp:lastModifiedBy>
  <cp:revision>12</cp:revision>
  <dcterms:created xsi:type="dcterms:W3CDTF">2015-12-06T06:48:54Z</dcterms:created>
  <dcterms:modified xsi:type="dcterms:W3CDTF">2015-12-06T09:19:40Z</dcterms:modified>
</cp:coreProperties>
</file>